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312" r:id="rId2"/>
    <p:sldId id="310" r:id="rId3"/>
    <p:sldId id="321" r:id="rId4"/>
    <p:sldId id="320" r:id="rId5"/>
    <p:sldId id="314" r:id="rId6"/>
    <p:sldId id="303" r:id="rId7"/>
    <p:sldId id="322" r:id="rId8"/>
    <p:sldId id="306" r:id="rId9"/>
    <p:sldId id="305" r:id="rId10"/>
    <p:sldId id="308" r:id="rId11"/>
    <p:sldId id="258" r:id="rId12"/>
    <p:sldId id="285" r:id="rId13"/>
    <p:sldId id="286" r:id="rId14"/>
    <p:sldId id="287" r:id="rId15"/>
    <p:sldId id="288" r:id="rId16"/>
    <p:sldId id="307" r:id="rId17"/>
    <p:sldId id="296" r:id="rId18"/>
    <p:sldId id="294" r:id="rId19"/>
    <p:sldId id="295" r:id="rId20"/>
    <p:sldId id="297" r:id="rId21"/>
    <p:sldId id="304" r:id="rId22"/>
    <p:sldId id="315" r:id="rId23"/>
    <p:sldId id="292" r:id="rId24"/>
    <p:sldId id="293" r:id="rId25"/>
    <p:sldId id="309" r:id="rId26"/>
    <p:sldId id="316" r:id="rId27"/>
    <p:sldId id="317" r:id="rId28"/>
    <p:sldId id="318" r:id="rId29"/>
    <p:sldId id="319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BM Plex Sans" panose="020B0604020202020204" charset="0"/>
      <p:regular r:id="rId36"/>
      <p:bold r:id="rId37"/>
      <p:italic r:id="rId38"/>
      <p:boldItalic r:id="rId39"/>
    </p:embeddedFont>
    <p:embeddedFont>
      <p:font typeface="IBM Plex Serif SemiBold" panose="020B0604020202020204" charset="0"/>
      <p:regular r:id="rId40"/>
      <p:bold r:id="rId41"/>
      <p:italic r:id="rId42"/>
      <p:boldItalic r:id="rId43"/>
    </p:embeddedFont>
    <p:embeddedFont>
      <p:font typeface="Merriweather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100"/>
    <a:srgbClr val="FFE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ACF181-0F7D-4C44-947C-CDF041B06044}">
  <a:tblStyle styleId="{5EACF181-0F7D-4C44-947C-CDF041B060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Kauan" userId="6930d96a2a24311f" providerId="LiveId" clId="{63965954-2E56-48B5-AFAA-9D32D2369633}"/>
    <pc:docChg chg="modSld sldOrd">
      <pc:chgData name="Eduardo Kauan" userId="6930d96a2a24311f" providerId="LiveId" clId="{63965954-2E56-48B5-AFAA-9D32D2369633}" dt="2019-12-04T12:11:22.524" v="1"/>
      <pc:docMkLst>
        <pc:docMk/>
      </pc:docMkLst>
      <pc:sldChg chg="ord">
        <pc:chgData name="Eduardo Kauan" userId="6930d96a2a24311f" providerId="LiveId" clId="{63965954-2E56-48B5-AFAA-9D32D2369633}" dt="2019-12-04T12:11:22.524" v="1"/>
        <pc:sldMkLst>
          <pc:docMk/>
          <pc:sldMk cId="1505736801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10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963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81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79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703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751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347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389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13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96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949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97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79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96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827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55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1</a:t>
            </a:fld>
            <a:endParaRPr lang="pt-BR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36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SCRUM</a:t>
            </a:r>
          </a:p>
        </p:txBody>
      </p:sp>
      <p:pic>
        <p:nvPicPr>
          <p:cNvPr id="1026" name="Picture 2" descr="curso de sc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4" y="607095"/>
            <a:ext cx="8255725" cy="41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3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11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2EBA81-DBD6-4740-A0EA-EDB7C4AD0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08" t="8380" r="1000" b="1793"/>
          <a:stretch/>
        </p:blipFill>
        <p:spPr>
          <a:xfrm>
            <a:off x="149623" y="733021"/>
            <a:ext cx="8844753" cy="3997576"/>
          </a:xfrm>
          <a:prstGeom prst="rect">
            <a:avLst/>
          </a:prstGeom>
        </p:spPr>
      </p:pic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2E186178-0866-4F33-9B62-F00D00ED8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798" y="-568884"/>
            <a:ext cx="3756380" cy="1826842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12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5BADAE-7B3A-44AF-92B7-152BE05F7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68"/>
          <a:stretch/>
        </p:blipFill>
        <p:spPr>
          <a:xfrm>
            <a:off x="1328360" y="836336"/>
            <a:ext cx="6487279" cy="41578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023D1-7409-4656-8D47-BA639525C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25" y="149342"/>
            <a:ext cx="1965905" cy="5135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D90B75-1216-45EA-8C98-33877EEF4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09" y="33430"/>
            <a:ext cx="745416" cy="7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9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13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171477" y="301290"/>
            <a:ext cx="280104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PRODUCT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4DA637-B44A-4FC7-B97C-03886FA1C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8" b="1"/>
          <a:stretch/>
        </p:blipFill>
        <p:spPr>
          <a:xfrm>
            <a:off x="1213444" y="1717538"/>
            <a:ext cx="6717111" cy="17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90805" y="408542"/>
            <a:ext cx="1962383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REQUISITOS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3C1CE0-9239-49B5-9DB3-7A2010E3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" y="1117908"/>
            <a:ext cx="8987043" cy="36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2103875" y="419560"/>
            <a:ext cx="493625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RASTREABILIDADE DE REQUISITOS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8AD3FA-5AFB-4D44-803C-C7AB962D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0" y="1282235"/>
            <a:ext cx="8663541" cy="24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344226" y="361499"/>
            <a:ext cx="271752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MOCKUP DE TELAS</a:t>
            </a:r>
          </a:p>
        </p:txBody>
      </p:sp>
      <p:grpSp>
        <p:nvGrpSpPr>
          <p:cNvPr id="5" name="Google Shape;367;p33"/>
          <p:cNvGrpSpPr/>
          <p:nvPr/>
        </p:nvGrpSpPr>
        <p:grpSpPr>
          <a:xfrm>
            <a:off x="1502380" y="1143952"/>
            <a:ext cx="6300439" cy="3450688"/>
            <a:chOff x="1177450" y="241631"/>
            <a:chExt cx="6173152" cy="3616776"/>
          </a:xfrm>
        </p:grpSpPr>
        <p:sp>
          <p:nvSpPr>
            <p:cNvPr id="6" name="Google Shape;368;p33"/>
            <p:cNvSpPr/>
            <p:nvPr/>
          </p:nvSpPr>
          <p:spPr>
            <a:xfrm>
              <a:off x="1682275" y="241631"/>
              <a:ext cx="5161607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6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7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7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6"/>
          <a:stretch/>
        </p:blipFill>
        <p:spPr>
          <a:xfrm>
            <a:off x="2198670" y="1306932"/>
            <a:ext cx="4921322" cy="29465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71" y="1306933"/>
            <a:ext cx="4921322" cy="294656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1"/>
            <a:ext cx="4921323" cy="294657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0"/>
            <a:ext cx="4921324" cy="294657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8" y="1297990"/>
            <a:ext cx="4921324" cy="2955511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91"/>
            <a:ext cx="4921325" cy="295551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89"/>
            <a:ext cx="4921326" cy="295551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6"/>
            <a:ext cx="4921326" cy="295684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306930"/>
            <a:ext cx="4921326" cy="2946571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7"/>
            <a:ext cx="4921325" cy="29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1863932" y="230452"/>
            <a:ext cx="564209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DA TELA DE LOGIN </a:t>
            </a: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CB8156-8241-42FB-9B51-6317D4CA5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" b="3269"/>
          <a:stretch/>
        </p:blipFill>
        <p:spPr>
          <a:xfrm>
            <a:off x="118878" y="716890"/>
            <a:ext cx="8906241" cy="42772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6" y="1006225"/>
            <a:ext cx="7343784" cy="36985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" y="1144112"/>
            <a:ext cx="8906241" cy="285527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" y="1320996"/>
            <a:ext cx="8906241" cy="25124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24" y="863360"/>
            <a:ext cx="6604948" cy="3984328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262309" y="226165"/>
            <a:ext cx="5077024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TELEGRAM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98471" y="231096"/>
            <a:ext cx="282622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 DA SOLUÇÃO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21000" y="231096"/>
            <a:ext cx="432796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OSHI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636840" y="220673"/>
            <a:ext cx="432796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SITE</a:t>
            </a:r>
          </a:p>
        </p:txBody>
      </p:sp>
    </p:spTree>
    <p:extLst>
      <p:ext uri="{BB962C8B-B14F-4D97-AF65-F5344CB8AC3E}">
        <p14:creationId xmlns:p14="http://schemas.microsoft.com/office/powerpoint/2010/main" val="2171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299" y="149342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DIAGRAMAS DE CASO DE USO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t="6381" r="2854" b="6400"/>
          <a:stretch/>
        </p:blipFill>
        <p:spPr>
          <a:xfrm>
            <a:off x="183958" y="1701209"/>
            <a:ext cx="4937132" cy="2020184"/>
          </a:xfrm>
          <a:prstGeom prst="rect">
            <a:avLst/>
          </a:prstGeom>
        </p:spPr>
      </p:pic>
      <p:pic>
        <p:nvPicPr>
          <p:cNvPr id="4" name="Imagem 3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7A84207-344E-4DDE-9C24-5AD0494EA6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63" t="3936" r="3756" b="3668"/>
          <a:stretch/>
        </p:blipFill>
        <p:spPr>
          <a:xfrm>
            <a:off x="5254363" y="935663"/>
            <a:ext cx="3579329" cy="35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6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19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300" y="80783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151CE8-4C01-490F-BD49-E78C74C81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7" t="579" r="1460" b="1730"/>
          <a:stretch/>
        </p:blipFill>
        <p:spPr>
          <a:xfrm>
            <a:off x="583893" y="539827"/>
            <a:ext cx="8079647" cy="44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2</a:t>
            </a:fld>
            <a:endParaRPr lang="pt-BR" dirty="0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235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782420" y="48645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35550" y="149342"/>
            <a:ext cx="331065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CLASSE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F97B4E-620E-4049-8A48-0AA6A0F4FF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8" b="1326"/>
          <a:stretch/>
        </p:blipFill>
        <p:spPr>
          <a:xfrm>
            <a:off x="260497" y="723510"/>
            <a:ext cx="8623005" cy="414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33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617527" y="317482"/>
            <a:ext cx="202835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ALERTAS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b="7381"/>
          <a:stretch/>
        </p:blipFill>
        <p:spPr>
          <a:xfrm>
            <a:off x="4220739" y="893338"/>
            <a:ext cx="4564152" cy="38787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4" y="1418243"/>
            <a:ext cx="36480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1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96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23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Imagem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D501CB1B-2FEE-4613-AC00-352BD402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" y="613269"/>
            <a:ext cx="9017451" cy="41216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02043" y="157136"/>
            <a:ext cx="353991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1352104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24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6E53191-AD94-40CA-A1B0-9BB02BE75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4" y="743291"/>
            <a:ext cx="7666891" cy="425086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337936" y="149342"/>
            <a:ext cx="246812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MODELO LÓGICO</a:t>
            </a:r>
          </a:p>
        </p:txBody>
      </p:sp>
    </p:spTree>
    <p:extLst>
      <p:ext uri="{BB962C8B-B14F-4D97-AF65-F5344CB8AC3E}">
        <p14:creationId xmlns:p14="http://schemas.microsoft.com/office/powerpoint/2010/main" val="3550942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79507" y="253250"/>
            <a:ext cx="338498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SCRIPT DE INSTALAÇÃO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41" y="1611023"/>
            <a:ext cx="6764915" cy="25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09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17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934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181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81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3</a:t>
            </a:fld>
            <a:endParaRPr lang="pt-BR" dirty="0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3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4</a:t>
            </a:fld>
            <a:endParaRPr lang="pt-BR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40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58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299" y="297152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PROTO PERSONA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38" y="1356187"/>
            <a:ext cx="4334242" cy="280484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" y="1356187"/>
            <a:ext cx="4510354" cy="28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13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56880" y="170451"/>
            <a:ext cx="203023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STORYBOARD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1" y="770101"/>
            <a:ext cx="7582328" cy="40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2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9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839FC3-018F-434E-BF61-3EEFA6B49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2" b="-1"/>
          <a:stretch/>
        </p:blipFill>
        <p:spPr>
          <a:xfrm>
            <a:off x="907214" y="672029"/>
            <a:ext cx="7329566" cy="433184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557368483"/>
      </p:ext>
    </p:extLst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2151</TotalTime>
  <Words>81</Words>
  <Application>Microsoft Office PowerPoint</Application>
  <PresentationFormat>Apresentação na tela (16:9)</PresentationFormat>
  <Paragraphs>42</Paragraphs>
  <Slides>29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Merriweather</vt:lpstr>
      <vt:lpstr>IBM Plex Sans</vt:lpstr>
      <vt:lpstr>Calibri</vt:lpstr>
      <vt:lpstr>IBM Plex Serif SemiBold</vt:lpstr>
      <vt:lpstr>Arial</vt:lpstr>
      <vt:lpstr>Bullen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CONTEXTO DE NEGÓCIO</dc:title>
  <dc:creator>Livia Nakashima</dc:creator>
  <cp:lastModifiedBy>Eduardo Kauan</cp:lastModifiedBy>
  <cp:revision>32</cp:revision>
  <dcterms:modified xsi:type="dcterms:W3CDTF">2019-12-04T12:11:35Z</dcterms:modified>
</cp:coreProperties>
</file>